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 id="2147483711" r:id="rId2"/>
  </p:sldMasterIdLst>
  <p:notesMasterIdLst>
    <p:notesMasterId r:id="rId23"/>
  </p:notesMasterIdLst>
  <p:sldIdLst>
    <p:sldId id="291" r:id="rId3"/>
    <p:sldId id="340" r:id="rId4"/>
    <p:sldId id="342" r:id="rId5"/>
    <p:sldId id="344" r:id="rId6"/>
    <p:sldId id="345" r:id="rId7"/>
    <p:sldId id="347" r:id="rId8"/>
    <p:sldId id="349" r:id="rId9"/>
    <p:sldId id="351" r:id="rId10"/>
    <p:sldId id="353" r:id="rId11"/>
    <p:sldId id="355" r:id="rId12"/>
    <p:sldId id="356" r:id="rId13"/>
    <p:sldId id="358" r:id="rId14"/>
    <p:sldId id="360" r:id="rId15"/>
    <p:sldId id="370" r:id="rId16"/>
    <p:sldId id="371" r:id="rId17"/>
    <p:sldId id="361" r:id="rId18"/>
    <p:sldId id="363" r:id="rId19"/>
    <p:sldId id="365" r:id="rId20"/>
    <p:sldId id="367" r:id="rId21"/>
    <p:sldId id="369" r:id="rId22"/>
  </p:sldIdLst>
  <p:sldSz cx="9144000" cy="6858000" type="screen4x3"/>
  <p:notesSz cx="6858000" cy="9144000"/>
  <p:defaultTextStyle>
    <a:defPPr>
      <a:defRPr lang="ko-KR"/>
    </a:defPPr>
    <a:lvl1pPr algn="l" rtl="0" fontAlgn="base" latinLnBrk="1">
      <a:spcBef>
        <a:spcPct val="0"/>
      </a:spcBef>
      <a:spcAft>
        <a:spcPct val="0"/>
      </a:spcAft>
      <a:defRPr kumimoji="1" kern="1200">
        <a:solidFill>
          <a:schemeClr val="tx1"/>
        </a:solidFill>
        <a:latin typeface="굴림" charset="-127"/>
        <a:ea typeface="굴림" charset="-127"/>
        <a:cs typeface="+mn-cs"/>
      </a:defRPr>
    </a:lvl1pPr>
    <a:lvl2pPr marL="457200" algn="l" rtl="0" fontAlgn="base" latinLnBrk="1">
      <a:spcBef>
        <a:spcPct val="0"/>
      </a:spcBef>
      <a:spcAft>
        <a:spcPct val="0"/>
      </a:spcAft>
      <a:defRPr kumimoji="1" kern="1200">
        <a:solidFill>
          <a:schemeClr val="tx1"/>
        </a:solidFill>
        <a:latin typeface="굴림" charset="-127"/>
        <a:ea typeface="굴림" charset="-127"/>
        <a:cs typeface="+mn-cs"/>
      </a:defRPr>
    </a:lvl2pPr>
    <a:lvl3pPr marL="914400" algn="l" rtl="0" fontAlgn="base" latinLnBrk="1">
      <a:spcBef>
        <a:spcPct val="0"/>
      </a:spcBef>
      <a:spcAft>
        <a:spcPct val="0"/>
      </a:spcAft>
      <a:defRPr kumimoji="1" kern="1200">
        <a:solidFill>
          <a:schemeClr val="tx1"/>
        </a:solidFill>
        <a:latin typeface="굴림" charset="-127"/>
        <a:ea typeface="굴림" charset="-127"/>
        <a:cs typeface="+mn-cs"/>
      </a:defRPr>
    </a:lvl3pPr>
    <a:lvl4pPr marL="1371600" algn="l" rtl="0" fontAlgn="base" latinLnBrk="1">
      <a:spcBef>
        <a:spcPct val="0"/>
      </a:spcBef>
      <a:spcAft>
        <a:spcPct val="0"/>
      </a:spcAft>
      <a:defRPr kumimoji="1" kern="1200">
        <a:solidFill>
          <a:schemeClr val="tx1"/>
        </a:solidFill>
        <a:latin typeface="굴림" charset="-127"/>
        <a:ea typeface="굴림" charset="-127"/>
        <a:cs typeface="+mn-cs"/>
      </a:defRPr>
    </a:lvl4pPr>
    <a:lvl5pPr marL="1828800" algn="l" rtl="0" fontAlgn="base" latinLnBrk="1">
      <a:spcBef>
        <a:spcPct val="0"/>
      </a:spcBef>
      <a:spcAft>
        <a:spcPct val="0"/>
      </a:spcAft>
      <a:defRPr kumimoji="1" kern="1200">
        <a:solidFill>
          <a:schemeClr val="tx1"/>
        </a:solidFill>
        <a:latin typeface="굴림" charset="-127"/>
        <a:ea typeface="굴림" charset="-127"/>
        <a:cs typeface="+mn-cs"/>
      </a:defRPr>
    </a:lvl5pPr>
    <a:lvl6pPr marL="2286000" algn="l" defTabSz="914400" rtl="0" eaLnBrk="1" latinLnBrk="1" hangingPunct="1">
      <a:defRPr kumimoji="1" kern="1200">
        <a:solidFill>
          <a:schemeClr val="tx1"/>
        </a:solidFill>
        <a:latin typeface="굴림" charset="-127"/>
        <a:ea typeface="굴림" charset="-127"/>
        <a:cs typeface="+mn-cs"/>
      </a:defRPr>
    </a:lvl6pPr>
    <a:lvl7pPr marL="2743200" algn="l" defTabSz="914400" rtl="0" eaLnBrk="1" latinLnBrk="1" hangingPunct="1">
      <a:defRPr kumimoji="1" kern="1200">
        <a:solidFill>
          <a:schemeClr val="tx1"/>
        </a:solidFill>
        <a:latin typeface="굴림" charset="-127"/>
        <a:ea typeface="굴림" charset="-127"/>
        <a:cs typeface="+mn-cs"/>
      </a:defRPr>
    </a:lvl7pPr>
    <a:lvl8pPr marL="3200400" algn="l" defTabSz="914400" rtl="0" eaLnBrk="1" latinLnBrk="1" hangingPunct="1">
      <a:defRPr kumimoji="1" kern="1200">
        <a:solidFill>
          <a:schemeClr val="tx1"/>
        </a:solidFill>
        <a:latin typeface="굴림" charset="-127"/>
        <a:ea typeface="굴림" charset="-127"/>
        <a:cs typeface="+mn-cs"/>
      </a:defRPr>
    </a:lvl8pPr>
    <a:lvl9pPr marL="3657600" algn="l" defTabSz="914400" rtl="0" eaLnBrk="1" latinLnBrk="1" hangingPunct="1">
      <a:defRPr kumimoji="1" kern="1200">
        <a:solidFill>
          <a:schemeClr val="tx1"/>
        </a:solidFill>
        <a:latin typeface="굴림" charset="-127"/>
        <a:ea typeface="굴림" charset="-127"/>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333399"/>
    <a:srgbClr val="CC0099"/>
    <a:srgbClr val="CC3399"/>
    <a:srgbClr val="9900CC"/>
    <a:srgbClr val="CC00FF"/>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62" autoAdjust="0"/>
    <p:restoredTop sz="94685" autoAdjust="0"/>
  </p:normalViewPr>
  <p:slideViewPr>
    <p:cSldViewPr>
      <p:cViewPr>
        <p:scale>
          <a:sx n="75" d="100"/>
          <a:sy n="75" d="100"/>
        </p:scale>
        <p:origin x="-606" y="-59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258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E4095B-7A7C-4159-A482-D5FFFE317B21}" type="datetimeFigureOut">
              <a:rPr lang="en-US" smtClean="0"/>
              <a:pPr/>
              <a:t>3/3/2013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52269D-87DB-4827-B8BC-CDB08F4FEF17}" type="slidenum">
              <a:rPr lang="en-US" smtClean="0"/>
              <a:pPr/>
              <a:t>‹#›</a:t>
            </a:fld>
            <a:endParaRPr lang="en-US" dirty="0"/>
          </a:p>
        </p:txBody>
      </p:sp>
    </p:spTree>
    <p:extLst>
      <p:ext uri="{BB962C8B-B14F-4D97-AF65-F5344CB8AC3E}">
        <p14:creationId xmlns:p14="http://schemas.microsoft.com/office/powerpoint/2010/main" val="22725974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7504" y="116632"/>
            <a:ext cx="8928992" cy="792088"/>
          </a:xfrm>
        </p:spPr>
        <p:txBody>
          <a:bodyPr anchor="t" anchorCtr="0">
            <a:noAutofit/>
          </a:bodyPr>
          <a:lstStyle>
            <a:lvl1pPr algn="l">
              <a:defRPr lang="en-US" altLang="en-US" sz="4000" b="1" kern="1200" dirty="0" smtClean="0">
                <a:solidFill>
                  <a:srgbClr val="002060"/>
                </a:solidFill>
                <a:latin typeface="08서울남산체 EB" pitchFamily="18" charset="-127"/>
                <a:ea typeface="08서울남산체 EB" pitchFamily="18" charset="-127"/>
                <a:cs typeface="+mn-cs"/>
              </a:defRPr>
            </a:lvl1pPr>
          </a:lstStyle>
          <a:p>
            <a:r>
              <a:rPr lang="en-US" dirty="0" smtClean="0"/>
              <a:t>&lt;</a:t>
            </a:r>
            <a:r>
              <a:rPr lang="en-US" altLang="ko-KR" dirty="0" smtClean="0"/>
              <a:t>Sub-topic&gt; 1. </a:t>
            </a:r>
            <a:r>
              <a:rPr lang="ko-KR" altLang="en-US" dirty="0" smtClean="0"/>
              <a:t>예수 사랑</a:t>
            </a:r>
            <a:endParaRPr lang="en-US" dirty="0"/>
          </a:p>
        </p:txBody>
      </p:sp>
      <p:sp>
        <p:nvSpPr>
          <p:cNvPr id="3" name="Content Placeholder 2"/>
          <p:cNvSpPr>
            <a:spLocks noGrp="1"/>
          </p:cNvSpPr>
          <p:nvPr>
            <p:ph idx="1" hasCustomPrompt="1"/>
          </p:nvPr>
        </p:nvSpPr>
        <p:spPr>
          <a:xfrm>
            <a:off x="107504" y="980728"/>
            <a:ext cx="8928992" cy="5256584"/>
          </a:xfrm>
        </p:spPr>
        <p:txBody>
          <a:bodyPr>
            <a:noAutofit/>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4000" b="1" baseline="0">
                <a:solidFill>
                  <a:srgbClr val="333399"/>
                </a:solidFill>
                <a:latin typeface="08서울남산체 EB" pitchFamily="18" charset="-127"/>
                <a:ea typeface="08서울남산체 EB" pitchFamily="18" charset="-127"/>
              </a:defRPr>
            </a:lvl1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altLang="ko-KR" dirty="0" smtClean="0"/>
              <a:t>&lt;Bible Verse&gt;</a:t>
            </a:r>
            <a:br>
              <a:rPr lang="en-US" altLang="ko-KR" dirty="0" smtClean="0"/>
            </a:br>
            <a:r>
              <a:rPr lang="ko-KR" altLang="en-US" dirty="0" smtClean="0"/>
              <a:t>창세기 </a:t>
            </a:r>
            <a:r>
              <a:rPr lang="en-US" altLang="ko-KR" dirty="0" smtClean="0"/>
              <a:t>1:1 </a:t>
            </a:r>
            <a:r>
              <a:rPr lang="en-US" dirty="0" smtClean="0"/>
              <a:t>(Shift-Enter)</a:t>
            </a:r>
            <a:br>
              <a:rPr lang="en-US" dirty="0" smtClean="0"/>
            </a:br>
            <a:r>
              <a:rPr lang="ko-KR" altLang="en-US" dirty="0" smtClean="0"/>
              <a:t>태초에 하나님이 천지를 창조하시니라 </a:t>
            </a:r>
            <a:endParaRPr lang="en-US" altLang="ko-KR" dirty="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AutoShape 2"/>
          <p:cNvSpPr>
            <a:spLocks noChangeArrowheads="1"/>
          </p:cNvSpPr>
          <p:nvPr userDrawn="1"/>
        </p:nvSpPr>
        <p:spPr bwMode="auto">
          <a:xfrm>
            <a:off x="683568" y="1988840"/>
            <a:ext cx="7776864" cy="3240360"/>
          </a:xfrm>
          <a:prstGeom prst="roundRect">
            <a:avLst>
              <a:gd name="adj" fmla="val 16667"/>
            </a:avLst>
          </a:prstGeom>
          <a:solidFill>
            <a:schemeClr val="bg1">
              <a:alpha val="50980"/>
            </a:schemeClr>
          </a:solidFill>
          <a:ln w="6350">
            <a:solidFill>
              <a:schemeClr val="bg2"/>
            </a:solidFill>
            <a:round/>
            <a:headEnd/>
            <a:tailEnd/>
          </a:ln>
        </p:spPr>
        <p:txBody>
          <a:bodyPr wrap="none" anchor="ctr"/>
          <a:lstStyle/>
          <a:p>
            <a:pPr algn="ctr">
              <a:lnSpc>
                <a:spcPct val="120000"/>
              </a:lnSpc>
            </a:pPr>
            <a:endParaRPr lang="en-US" altLang="ko-KR" sz="8800" dirty="0" smtClean="0">
              <a:solidFill>
                <a:schemeClr val="accent2"/>
              </a:solidFill>
              <a:latin typeface="08서울남산체 EB" pitchFamily="18" charset="-127"/>
              <a:ea typeface="08서울남산체 EB" pitchFamily="18" charset="-127"/>
            </a:endParaRPr>
          </a:p>
        </p:txBody>
      </p:sp>
      <p:sp>
        <p:nvSpPr>
          <p:cNvPr id="2" name="Title 1"/>
          <p:cNvSpPr>
            <a:spLocks noGrp="1"/>
          </p:cNvSpPr>
          <p:nvPr>
            <p:ph type="ctrTitle" hasCustomPrompt="1"/>
          </p:nvPr>
        </p:nvSpPr>
        <p:spPr>
          <a:xfrm>
            <a:off x="683568" y="620689"/>
            <a:ext cx="7772400" cy="1296144"/>
          </a:xfrm>
        </p:spPr>
        <p:txBody>
          <a:bodyPr>
            <a:normAutofit/>
          </a:bodyPr>
          <a:lstStyle>
            <a:lvl1pPr>
              <a:defRPr sz="6000" b="1">
                <a:effectLst>
                  <a:outerShdw blurRad="38100" dist="38100" dir="2700000" algn="tl">
                    <a:srgbClr val="000000">
                      <a:alpha val="43137"/>
                    </a:srgbClr>
                  </a:outerShdw>
                </a:effectLst>
                <a:latin typeface="서울한강체 EB" pitchFamily="18" charset="-127"/>
                <a:ea typeface="서울한강체 EB" pitchFamily="18" charset="-127"/>
              </a:defRPr>
            </a:lvl1pPr>
          </a:lstStyle>
          <a:p>
            <a:r>
              <a:rPr lang="en-US" altLang="ko-KR" dirty="0" smtClean="0"/>
              <a:t>&lt;Heading&gt;</a:t>
            </a:r>
            <a:br>
              <a:rPr lang="en-US" altLang="ko-KR" dirty="0" smtClean="0"/>
            </a:br>
            <a:r>
              <a:rPr lang="en-US" altLang="ko-KR" dirty="0" smtClean="0"/>
              <a:t>Today’s Sermon</a:t>
            </a:r>
            <a:endParaRPr lang="ko-KR" altLang="en-US" dirty="0" smtClean="0"/>
          </a:p>
        </p:txBody>
      </p:sp>
      <p:sp>
        <p:nvSpPr>
          <p:cNvPr id="3" name="Subtitle 2"/>
          <p:cNvSpPr>
            <a:spLocks noGrp="1"/>
          </p:cNvSpPr>
          <p:nvPr>
            <p:ph type="subTitle" idx="1" hasCustomPrompt="1"/>
          </p:nvPr>
        </p:nvSpPr>
        <p:spPr>
          <a:xfrm>
            <a:off x="827584" y="2060848"/>
            <a:ext cx="7560840" cy="3096344"/>
          </a:xfrm>
          <a:noFill/>
          <a:ln w="0" cap="rnd">
            <a:noFill/>
            <a:round/>
          </a:ln>
        </p:spPr>
        <p:txBody>
          <a:bodyPr anchor="ctr" anchorCtr="0">
            <a:normAutofit/>
          </a:bodyPr>
          <a:lstStyle>
            <a:lvl1pPr marL="0" indent="0" algn="ctr">
              <a:buNone/>
              <a:defRPr lang="en-US" altLang="en-US" sz="8800" kern="1200" dirty="0">
                <a:solidFill>
                  <a:schemeClr val="accent2"/>
                </a:solidFill>
                <a:latin typeface="08서울남산체 EB" pitchFamily="18" charset="-127"/>
                <a:ea typeface="08서울남산체 EB" pitchFamily="18" charset="-127"/>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ko-KR" sz="8800" dirty="0" smtClean="0">
                <a:solidFill>
                  <a:schemeClr val="accent2"/>
                </a:solidFill>
                <a:latin typeface="08서울남산체 EB" pitchFamily="18" charset="-127"/>
                <a:ea typeface="08서울남산체 EB" pitchFamily="18" charset="-127"/>
              </a:rPr>
              <a:t>&lt;Title of Message&gt;</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FAA9E5F-5D82-48F9-8466-5BC07B7AF1BA}" type="datetimeFigureOut">
              <a:rPr lang="en-US" smtClean="0"/>
              <a:pPr/>
              <a:t>3/3/2013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C74A933-964F-4FFC-8FC5-6D9255C35EA0}" type="slidenum">
              <a:rPr lang="en-US" smtClean="0"/>
              <a:pPr/>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AutoShape 3"/>
          <p:cNvSpPr>
            <a:spLocks noChangeAspect="1" noChangeArrowheads="1"/>
          </p:cNvSpPr>
          <p:nvPr userDrawn="1"/>
        </p:nvSpPr>
        <p:spPr bwMode="auto">
          <a:xfrm>
            <a:off x="2483768" y="1268760"/>
            <a:ext cx="4248150" cy="920750"/>
          </a:xfrm>
          <a:prstGeom prst="roundRect">
            <a:avLst>
              <a:gd name="adj" fmla="val 16667"/>
            </a:avLst>
          </a:prstGeom>
          <a:solidFill>
            <a:srgbClr val="FFFFFF">
              <a:alpha val="65881"/>
            </a:srgbClr>
          </a:solidFill>
          <a:ln w="9525" algn="ctr">
            <a:solidFill>
              <a:srgbClr val="969696"/>
            </a:solidFill>
            <a:round/>
            <a:headEnd/>
            <a:tailEnd/>
          </a:ln>
        </p:spPr>
        <p:txBody>
          <a:bodyPr anchor="ctr" anchorCtr="1">
            <a:spAutoFit/>
          </a:bodyPr>
          <a:lstStyle/>
          <a:p>
            <a:pPr algn="ctr">
              <a:lnSpc>
                <a:spcPct val="90000"/>
              </a:lnSpc>
            </a:pPr>
            <a:endParaRPr lang="ko-KR" altLang="ko-KR" sz="5400" b="1">
              <a:solidFill>
                <a:srgbClr val="CC00CC"/>
              </a:solidFill>
              <a:latin typeface="궁서체" pitchFamily="17" charset="-127"/>
              <a:ea typeface="궁서체" pitchFamily="17" charset="-127"/>
            </a:endParaRPr>
          </a:p>
        </p:txBody>
      </p:sp>
      <p:sp>
        <p:nvSpPr>
          <p:cNvPr id="2" name="Title 1"/>
          <p:cNvSpPr>
            <a:spLocks noGrp="1"/>
          </p:cNvSpPr>
          <p:nvPr>
            <p:ph type="ctrTitle" hasCustomPrompt="1"/>
          </p:nvPr>
        </p:nvSpPr>
        <p:spPr>
          <a:xfrm>
            <a:off x="2483768" y="1268760"/>
            <a:ext cx="4248472" cy="936104"/>
          </a:xfrm>
        </p:spPr>
        <p:txBody>
          <a:bodyPr/>
          <a:lstStyle>
            <a:lvl1pPr>
              <a:defRPr b="1" baseline="0">
                <a:effectLst>
                  <a:outerShdw blurRad="38100" dist="38100" dir="2700000" algn="tl">
                    <a:srgbClr val="000000">
                      <a:alpha val="43137"/>
                    </a:srgbClr>
                  </a:outerShdw>
                </a:effectLst>
                <a:latin typeface="서울한강체 EB" pitchFamily="18" charset="-127"/>
                <a:ea typeface="서울한강체 EB" pitchFamily="18" charset="-127"/>
              </a:defRPr>
            </a:lvl1pPr>
          </a:lstStyle>
          <a:p>
            <a:r>
              <a:rPr lang="en-US" altLang="ko-KR" dirty="0" smtClean="0"/>
              <a:t>&lt;</a:t>
            </a:r>
            <a:r>
              <a:rPr lang="ko-KR" altLang="en-US" dirty="0" smtClean="0"/>
              <a:t>제목</a:t>
            </a:r>
            <a:r>
              <a:rPr lang="en-US" altLang="ko-KR" dirty="0" smtClean="0"/>
              <a:t>&gt;</a:t>
            </a:r>
            <a:br>
              <a:rPr lang="en-US" altLang="ko-KR" dirty="0" smtClean="0"/>
            </a:br>
            <a:r>
              <a:rPr lang="en-US" altLang="ko-KR" dirty="0" smtClean="0"/>
              <a:t>Scripture Reading</a:t>
            </a:r>
            <a:endParaRPr lang="ko-KR" altLang="en-US" dirty="0" smtClean="0"/>
          </a:p>
        </p:txBody>
      </p:sp>
      <p:sp>
        <p:nvSpPr>
          <p:cNvPr id="3" name="Subtitle 2"/>
          <p:cNvSpPr>
            <a:spLocks noGrp="1"/>
          </p:cNvSpPr>
          <p:nvPr>
            <p:ph type="subTitle" idx="1" hasCustomPrompt="1"/>
          </p:nvPr>
        </p:nvSpPr>
        <p:spPr>
          <a:xfrm>
            <a:off x="1979712" y="3068960"/>
            <a:ext cx="5112568" cy="2569840"/>
          </a:xfrm>
          <a:solidFill>
            <a:schemeClr val="bg1">
              <a:alpha val="66000"/>
            </a:schemeClr>
          </a:solidFill>
        </p:spPr>
        <p:txBody>
          <a:bodyPr>
            <a:normAutofit/>
          </a:bodyPr>
          <a:lstStyle>
            <a:lvl1pPr marL="0" indent="0" algn="ctr">
              <a:lnSpc>
                <a:spcPct val="120000"/>
              </a:lnSpc>
              <a:spcBef>
                <a:spcPct val="20000"/>
              </a:spcBef>
              <a:buNone/>
              <a:defRPr lang="en-US" altLang="ko-KR" sz="4800" b="1" kern="1200" dirty="0" smtClean="0">
                <a:solidFill>
                  <a:srgbClr val="000066"/>
                </a:solidFill>
                <a:latin typeface="08서울남산체 EB" pitchFamily="18" charset="-127"/>
                <a:ea typeface="08서울남산체 EB" pitchFamily="18" charset="-127"/>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lgn="ctr">
              <a:lnSpc>
                <a:spcPct val="120000"/>
              </a:lnSpc>
              <a:spcBef>
                <a:spcPct val="20000"/>
              </a:spcBef>
            </a:pPr>
            <a:r>
              <a:rPr lang="en-US" altLang="ko-KR" sz="4800" dirty="0" smtClean="0">
                <a:solidFill>
                  <a:srgbClr val="000066"/>
                </a:solidFill>
                <a:latin typeface="08서울남산체 EB" pitchFamily="18" charset="-127"/>
                <a:ea typeface="08서울남산체 EB" pitchFamily="18" charset="-127"/>
              </a:rPr>
              <a:t>&lt;Bible Verses&gt;</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2.xml"/><Relationship Id="rId1" Type="http://schemas.openxmlformats.org/officeDocument/2006/relationships/slideLayout" Target="../slideLayouts/slideLayout3.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4" cstate="print">
            <a:alphaModFix amt="40000"/>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027" name="Picture 3" descr="C:\Documents and Settings\Media-Recording-PC\Desktop\Stuff\LJLPC and To1Another Logo Combined (Clear).png"/>
          <p:cNvPicPr>
            <a:picLocks noChangeAspect="1" noChangeArrowheads="1"/>
          </p:cNvPicPr>
          <p:nvPr userDrawn="1"/>
        </p:nvPicPr>
        <p:blipFill>
          <a:blip r:embed="rId5" cstate="print"/>
          <a:srcRect/>
          <a:stretch>
            <a:fillRect/>
          </a:stretch>
        </p:blipFill>
        <p:spPr bwMode="auto">
          <a:xfrm>
            <a:off x="6156176" y="5805264"/>
            <a:ext cx="2613596" cy="852702"/>
          </a:xfrm>
          <a:prstGeom prst="rect">
            <a:avLst/>
          </a:prstGeom>
          <a:noFill/>
        </p:spPr>
      </p:pic>
      <p:sp>
        <p:nvSpPr>
          <p:cNvPr id="10" name="TextBox 9"/>
          <p:cNvSpPr txBox="1"/>
          <p:nvPr userDrawn="1"/>
        </p:nvSpPr>
        <p:spPr>
          <a:xfrm>
            <a:off x="107504" y="6309320"/>
            <a:ext cx="3886000" cy="369332"/>
          </a:xfrm>
          <a:prstGeom prst="rect">
            <a:avLst/>
          </a:prstGeom>
          <a:noFill/>
        </p:spPr>
        <p:txBody>
          <a:bodyPr wrap="none" rtlCol="0">
            <a:spAutoFit/>
          </a:bodyPr>
          <a:lstStyle/>
          <a:p>
            <a:r>
              <a:rPr lang="en-US" dirty="0" smtClean="0">
                <a:latin typeface="08서울남산체 EB" pitchFamily="18" charset="-127"/>
                <a:ea typeface="08서울남산체 EB" pitchFamily="18" charset="-127"/>
              </a:rPr>
              <a:t>Scriptures in New Living Translation</a:t>
            </a:r>
            <a:endParaRPr lang="en-US" dirty="0">
              <a:latin typeface="08서울남산체 EB" pitchFamily="18" charset="-127"/>
              <a:ea typeface="08서울남산체 EB" pitchFamily="18" charset="-127"/>
            </a:endParaRPr>
          </a:p>
        </p:txBody>
      </p:sp>
    </p:spTree>
  </p:cSld>
  <p:clrMap bg1="lt1" tx1="dk1" bg2="lt2" tx2="dk2" accent1="accent1" accent2="accent2" accent3="accent3" accent4="accent4" accent5="accent5" accent6="accent6" hlink="hlink" folHlink="folHlink"/>
  <p:sldLayoutIdLst>
    <p:sldLayoutId id="2147483715" r:id="rId1"/>
    <p:sldLayoutId id="2147483714" r:id="rId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8" name="Picture 3" descr="C:\Documents and Settings\Media-Recording-PC\Desktop\Stuff\LJLPC and To1Another Logo Combined (Clear).png"/>
          <p:cNvPicPr>
            <a:picLocks noChangeAspect="1" noChangeArrowheads="1"/>
          </p:cNvPicPr>
          <p:nvPr userDrawn="1"/>
        </p:nvPicPr>
        <p:blipFill>
          <a:blip r:embed="rId4" cstate="print"/>
          <a:srcRect/>
          <a:stretch>
            <a:fillRect/>
          </a:stretch>
        </p:blipFill>
        <p:spPr bwMode="auto">
          <a:xfrm>
            <a:off x="6156176" y="5805264"/>
            <a:ext cx="2613596" cy="852702"/>
          </a:xfrm>
          <a:prstGeom prst="rect">
            <a:avLst/>
          </a:prstGeom>
          <a:noFill/>
        </p:spPr>
      </p:pic>
    </p:spTree>
  </p:cSld>
  <p:clrMap bg1="lt1" tx1="dk1" bg2="lt2" tx2="dk2" accent1="accent1" accent2="accent2" accent3="accent3" accent4="accent4" accent5="accent5" accent6="accent6" hlink="hlink" folHlink="folHlink"/>
  <p:sldLayoutIdLst>
    <p:sldLayoutId id="2147483712"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Today’s Sermon</a:t>
            </a:r>
            <a:endParaRPr lang="en-US" dirty="0"/>
          </a:p>
        </p:txBody>
      </p:sp>
      <p:sp>
        <p:nvSpPr>
          <p:cNvPr id="3" name="Subtitle 2"/>
          <p:cNvSpPr>
            <a:spLocks noGrp="1"/>
          </p:cNvSpPr>
          <p:nvPr>
            <p:ph type="subTitle" idx="1"/>
          </p:nvPr>
        </p:nvSpPr>
        <p:spPr/>
        <p:txBody>
          <a:bodyPr>
            <a:noAutofit/>
          </a:bodyPr>
          <a:lstStyle/>
          <a:p>
            <a:r>
              <a:rPr lang="en-US" sz="6000" dirty="0"/>
              <a:t>Ministry </a:t>
            </a:r>
            <a:r>
              <a:rPr lang="en-US" sz="6000" dirty="0" smtClean="0"/>
              <a:t>from</a:t>
            </a:r>
            <a:br>
              <a:rPr lang="en-US" sz="6000" dirty="0" smtClean="0"/>
            </a:br>
            <a:r>
              <a:rPr lang="en-US" sz="6000" dirty="0" smtClean="0"/>
              <a:t>Bottom </a:t>
            </a:r>
            <a:r>
              <a:rPr lang="en-US" sz="6000" dirty="0"/>
              <a:t>Up</a:t>
            </a:r>
          </a:p>
        </p:txBody>
      </p:sp>
    </p:spTree>
    <p:extLst>
      <p:ext uri="{BB962C8B-B14F-4D97-AF65-F5344CB8AC3E}">
        <p14:creationId xmlns:p14="http://schemas.microsoft.com/office/powerpoint/2010/main" val="31580487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ubtitle 2"/>
          <p:cNvSpPr>
            <a:spLocks noGrp="1"/>
          </p:cNvSpPr>
          <p:nvPr>
            <p:ph idx="1"/>
          </p:nvPr>
        </p:nvSpPr>
        <p:spPr/>
        <p:txBody>
          <a:bodyPr>
            <a:normAutofit/>
          </a:bodyPr>
          <a:lstStyle/>
          <a:p>
            <a:pPr lvl="0"/>
            <a:r>
              <a:rPr lang="en-US" dirty="0" smtClean="0"/>
              <a:t>Ephesians 4:13</a:t>
            </a:r>
            <a:br>
              <a:rPr lang="en-US" dirty="0" smtClean="0"/>
            </a:br>
            <a:r>
              <a:rPr lang="en-US" dirty="0" smtClean="0"/>
              <a:t>This will continue until we all come to such unity in our faith and knowledge of God’s Son that we will be mature in the Lord, measuring up to the full and complete standard of Christ.</a:t>
            </a:r>
          </a:p>
        </p:txBody>
      </p:sp>
    </p:spTree>
    <p:extLst>
      <p:ext uri="{BB962C8B-B14F-4D97-AF65-F5344CB8AC3E}">
        <p14:creationId xmlns:p14="http://schemas.microsoft.com/office/powerpoint/2010/main" val="16000349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2. Small Group Node</a:t>
            </a:r>
            <a:endParaRPr lang="en-US" dirty="0"/>
          </a:p>
        </p:txBody>
      </p:sp>
      <p:sp>
        <p:nvSpPr>
          <p:cNvPr id="3" name="Subtitle 2"/>
          <p:cNvSpPr>
            <a:spLocks noGrp="1"/>
          </p:cNvSpPr>
          <p:nvPr>
            <p:ph idx="1"/>
          </p:nvPr>
        </p:nvSpPr>
        <p:spPr/>
        <p:txBody>
          <a:bodyPr>
            <a:normAutofit/>
          </a:bodyPr>
          <a:lstStyle/>
          <a:p>
            <a:pPr lvl="0"/>
            <a:r>
              <a:rPr lang="en-US" dirty="0" smtClean="0"/>
              <a:t>1 Corinthians 16:19</a:t>
            </a:r>
            <a:br>
              <a:rPr lang="en-US" dirty="0" smtClean="0"/>
            </a:br>
            <a:r>
              <a:rPr lang="en-US" dirty="0" smtClean="0"/>
              <a:t>The churches here in the province of Asia send greetings in the Lord, as do Aquila and Priscilla and all the others who gather in their home for church meetings.</a:t>
            </a:r>
          </a:p>
        </p:txBody>
      </p:sp>
    </p:spTree>
    <p:extLst>
      <p:ext uri="{BB962C8B-B14F-4D97-AF65-F5344CB8AC3E}">
        <p14:creationId xmlns:p14="http://schemas.microsoft.com/office/powerpoint/2010/main" val="3332197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ubtitle 2"/>
          <p:cNvSpPr>
            <a:spLocks noGrp="1"/>
          </p:cNvSpPr>
          <p:nvPr>
            <p:ph idx="1"/>
          </p:nvPr>
        </p:nvSpPr>
        <p:spPr/>
        <p:txBody>
          <a:bodyPr>
            <a:normAutofit/>
          </a:bodyPr>
          <a:lstStyle/>
          <a:p>
            <a:pPr lvl="0"/>
            <a:r>
              <a:rPr lang="en-US" dirty="0" smtClean="0"/>
              <a:t>Acts 5:42</a:t>
            </a:r>
            <a:br>
              <a:rPr lang="en-US" dirty="0" smtClean="0"/>
            </a:br>
            <a:r>
              <a:rPr lang="en-US" dirty="0" smtClean="0"/>
              <a:t>And every day, in the Temple and from house to house, they continued to teach and preach this message: “Jesus is the Messiah.”</a:t>
            </a:r>
          </a:p>
        </p:txBody>
      </p:sp>
    </p:spTree>
    <p:extLst>
      <p:ext uri="{BB962C8B-B14F-4D97-AF65-F5344CB8AC3E}">
        <p14:creationId xmlns:p14="http://schemas.microsoft.com/office/powerpoint/2010/main" val="41694676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ubtitle 2"/>
          <p:cNvSpPr>
            <a:spLocks noGrp="1"/>
          </p:cNvSpPr>
          <p:nvPr>
            <p:ph idx="1"/>
          </p:nvPr>
        </p:nvSpPr>
        <p:spPr/>
        <p:txBody>
          <a:bodyPr>
            <a:normAutofit/>
          </a:bodyPr>
          <a:lstStyle/>
          <a:p>
            <a:pPr lvl="0"/>
            <a:r>
              <a:rPr lang="en-US" dirty="0" smtClean="0"/>
              <a:t>John 5:19-21</a:t>
            </a:r>
            <a:br>
              <a:rPr lang="en-US" dirty="0" smtClean="0"/>
            </a:br>
            <a:r>
              <a:rPr lang="en-US" dirty="0" smtClean="0"/>
              <a:t>19 So Jesus explained, “I tell you the truth, the Son can do nothing by himself. He does only what he sees the Father doing. Whatever the Father does, the Son also does. </a:t>
            </a:r>
          </a:p>
        </p:txBody>
      </p:sp>
    </p:spTree>
    <p:extLst>
      <p:ext uri="{BB962C8B-B14F-4D97-AF65-F5344CB8AC3E}">
        <p14:creationId xmlns:p14="http://schemas.microsoft.com/office/powerpoint/2010/main" val="4187286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ubtitle 2"/>
          <p:cNvSpPr>
            <a:spLocks noGrp="1"/>
          </p:cNvSpPr>
          <p:nvPr>
            <p:ph idx="1"/>
          </p:nvPr>
        </p:nvSpPr>
        <p:spPr/>
        <p:txBody>
          <a:bodyPr>
            <a:normAutofit/>
          </a:bodyPr>
          <a:lstStyle/>
          <a:p>
            <a:pPr lvl="0"/>
            <a:r>
              <a:rPr lang="en-US" dirty="0" smtClean="0"/>
              <a:t>John 5:19-21</a:t>
            </a:r>
            <a:r>
              <a:rPr lang="en-US" dirty="0"/>
              <a:t/>
            </a:r>
            <a:br>
              <a:rPr lang="en-US" dirty="0"/>
            </a:br>
            <a:r>
              <a:rPr lang="en-US" dirty="0"/>
              <a:t>20 For the Father loves the Son and shows him everything he is doing. In fact, the Father will show him how to do even greater works than healing this man. Then you will truly be astonished. </a:t>
            </a:r>
            <a:endParaRPr lang="en-US" dirty="0" smtClean="0"/>
          </a:p>
        </p:txBody>
      </p:sp>
    </p:spTree>
    <p:extLst>
      <p:ext uri="{BB962C8B-B14F-4D97-AF65-F5344CB8AC3E}">
        <p14:creationId xmlns:p14="http://schemas.microsoft.com/office/powerpoint/2010/main" val="28715661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ubtitle 2"/>
          <p:cNvSpPr>
            <a:spLocks noGrp="1"/>
          </p:cNvSpPr>
          <p:nvPr>
            <p:ph idx="1"/>
          </p:nvPr>
        </p:nvSpPr>
        <p:spPr/>
        <p:txBody>
          <a:bodyPr>
            <a:normAutofit/>
          </a:bodyPr>
          <a:lstStyle/>
          <a:p>
            <a:pPr lvl="0"/>
            <a:r>
              <a:rPr lang="en-US" dirty="0" smtClean="0"/>
              <a:t>John 5:19-21</a:t>
            </a:r>
            <a:r>
              <a:rPr lang="en-US" dirty="0"/>
              <a:t/>
            </a:r>
            <a:br>
              <a:rPr lang="en-US" dirty="0"/>
            </a:br>
            <a:r>
              <a:rPr lang="en-US" dirty="0"/>
              <a:t>21 For just as the Father gives life to those he raises from the dead, so the Son gives life to anyone he wants.</a:t>
            </a:r>
          </a:p>
        </p:txBody>
      </p:sp>
    </p:spTree>
    <p:extLst>
      <p:ext uri="{BB962C8B-B14F-4D97-AF65-F5344CB8AC3E}">
        <p14:creationId xmlns:p14="http://schemas.microsoft.com/office/powerpoint/2010/main" val="42107018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3. Family Node</a:t>
            </a:r>
            <a:endParaRPr lang="en-US" dirty="0"/>
          </a:p>
        </p:txBody>
      </p:sp>
      <p:sp>
        <p:nvSpPr>
          <p:cNvPr id="3" name="Subtitle 2"/>
          <p:cNvSpPr>
            <a:spLocks noGrp="1"/>
          </p:cNvSpPr>
          <p:nvPr>
            <p:ph idx="1"/>
          </p:nvPr>
        </p:nvSpPr>
        <p:spPr/>
        <p:txBody>
          <a:bodyPr>
            <a:normAutofit/>
          </a:bodyPr>
          <a:lstStyle/>
          <a:p>
            <a:pPr lvl="0"/>
            <a:r>
              <a:rPr lang="en-US" dirty="0" smtClean="0"/>
              <a:t>Ephesians 5:22, 25</a:t>
            </a:r>
            <a:br>
              <a:rPr lang="en-US" dirty="0" smtClean="0"/>
            </a:br>
            <a:r>
              <a:rPr lang="en-US" dirty="0" smtClean="0"/>
              <a:t>22 For wives, this means submit to your husbands as to the Lord. 25 For husbands, this means love your wives, just as Christ loved the church. He gave up his life for her</a:t>
            </a:r>
          </a:p>
        </p:txBody>
      </p:sp>
    </p:spTree>
    <p:extLst>
      <p:ext uri="{BB962C8B-B14F-4D97-AF65-F5344CB8AC3E}">
        <p14:creationId xmlns:p14="http://schemas.microsoft.com/office/powerpoint/2010/main" val="30368349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ubtitle 2"/>
          <p:cNvSpPr>
            <a:spLocks noGrp="1"/>
          </p:cNvSpPr>
          <p:nvPr>
            <p:ph idx="1"/>
          </p:nvPr>
        </p:nvSpPr>
        <p:spPr/>
        <p:txBody>
          <a:bodyPr>
            <a:normAutofit/>
          </a:bodyPr>
          <a:lstStyle/>
          <a:p>
            <a:pPr lvl="0"/>
            <a:r>
              <a:rPr lang="en-US" dirty="0" smtClean="0"/>
              <a:t>Romans 9:3</a:t>
            </a:r>
            <a:br>
              <a:rPr lang="en-US" dirty="0" smtClean="0"/>
            </a:br>
            <a:r>
              <a:rPr lang="en-US" dirty="0" smtClean="0"/>
              <a:t>for my people, my Jewish brothers and sisters. I would be willing to be forever cursed—cut off from Christ!—if that would save them.</a:t>
            </a:r>
          </a:p>
        </p:txBody>
      </p:sp>
    </p:spTree>
    <p:extLst>
      <p:ext uri="{BB962C8B-B14F-4D97-AF65-F5344CB8AC3E}">
        <p14:creationId xmlns:p14="http://schemas.microsoft.com/office/powerpoint/2010/main" val="1322308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ubtitle 2"/>
          <p:cNvSpPr>
            <a:spLocks noGrp="1"/>
          </p:cNvSpPr>
          <p:nvPr>
            <p:ph idx="1"/>
          </p:nvPr>
        </p:nvSpPr>
        <p:spPr/>
        <p:txBody>
          <a:bodyPr>
            <a:normAutofit/>
          </a:bodyPr>
          <a:lstStyle/>
          <a:p>
            <a:pPr lvl="0"/>
            <a:r>
              <a:rPr lang="en-US" dirty="0" smtClean="0"/>
              <a:t>Exodus 32:32</a:t>
            </a:r>
            <a:br>
              <a:rPr lang="en-US" dirty="0" smtClean="0"/>
            </a:br>
            <a:r>
              <a:rPr lang="en-US" dirty="0" smtClean="0"/>
              <a:t>But now, if you will only forgive their sin—but if not, erase my name from the record you have written!”</a:t>
            </a:r>
          </a:p>
        </p:txBody>
      </p:sp>
    </p:spTree>
    <p:extLst>
      <p:ext uri="{BB962C8B-B14F-4D97-AF65-F5344CB8AC3E}">
        <p14:creationId xmlns:p14="http://schemas.microsoft.com/office/powerpoint/2010/main" val="39107860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ubtitle 2"/>
          <p:cNvSpPr>
            <a:spLocks noGrp="1"/>
          </p:cNvSpPr>
          <p:nvPr>
            <p:ph idx="1"/>
          </p:nvPr>
        </p:nvSpPr>
        <p:spPr/>
        <p:txBody>
          <a:bodyPr>
            <a:normAutofit lnSpcReduction="10000"/>
          </a:bodyPr>
          <a:lstStyle/>
          <a:p>
            <a:pPr lvl="0"/>
            <a:r>
              <a:rPr lang="en-US" dirty="0" smtClean="0"/>
              <a:t>Ephesians 6:1, 4</a:t>
            </a:r>
            <a:br>
              <a:rPr lang="en-US" dirty="0" smtClean="0"/>
            </a:br>
            <a:r>
              <a:rPr lang="en-US" dirty="0" smtClean="0"/>
              <a:t>1 Children, obey your parents because you belong to the Lord, for this is the right thing to do. 4 Fathers, do not provoke your children to anger by the way you treat them. Rather, bring them up with the discipline and instruction that comes from the Lord.</a:t>
            </a:r>
          </a:p>
        </p:txBody>
      </p:sp>
    </p:spTree>
    <p:extLst>
      <p:ext uri="{BB962C8B-B14F-4D97-AF65-F5344CB8AC3E}">
        <p14:creationId xmlns:p14="http://schemas.microsoft.com/office/powerpoint/2010/main" val="3862685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ubtitle 2"/>
          <p:cNvSpPr>
            <a:spLocks noGrp="1"/>
          </p:cNvSpPr>
          <p:nvPr>
            <p:ph idx="1"/>
          </p:nvPr>
        </p:nvSpPr>
        <p:spPr/>
        <p:txBody>
          <a:bodyPr>
            <a:normAutofit/>
          </a:bodyPr>
          <a:lstStyle/>
          <a:p>
            <a:pPr lvl="0"/>
            <a:r>
              <a:rPr lang="en-US" dirty="0" smtClean="0"/>
              <a:t>Ephesians 4:16</a:t>
            </a:r>
            <a:br>
              <a:rPr lang="en-US" dirty="0" smtClean="0"/>
            </a:br>
            <a:r>
              <a:rPr lang="en-US" dirty="0" smtClean="0"/>
              <a:t>From him the whole body, joined and held together by every supporting ligament, grows and builds itself up in love, as each part does its work.</a:t>
            </a:r>
          </a:p>
        </p:txBody>
      </p:sp>
    </p:spTree>
    <p:extLst>
      <p:ext uri="{BB962C8B-B14F-4D97-AF65-F5344CB8AC3E}">
        <p14:creationId xmlns:p14="http://schemas.microsoft.com/office/powerpoint/2010/main" val="23508835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ubtitle 2"/>
          <p:cNvSpPr>
            <a:spLocks noGrp="1"/>
          </p:cNvSpPr>
          <p:nvPr>
            <p:ph idx="1"/>
          </p:nvPr>
        </p:nvSpPr>
        <p:spPr/>
        <p:txBody>
          <a:bodyPr>
            <a:normAutofit/>
          </a:bodyPr>
          <a:lstStyle/>
          <a:p>
            <a:pPr lvl="0"/>
            <a:r>
              <a:rPr lang="en-US" dirty="0" smtClean="0"/>
              <a:t>1Corinthians 15:10</a:t>
            </a:r>
            <a:br>
              <a:rPr lang="en-US" dirty="0" smtClean="0"/>
            </a:br>
            <a:r>
              <a:rPr lang="en-US" dirty="0" smtClean="0"/>
              <a:t>But whatever I am now, it is all because God poured out his special favor on me—and not without results. For I have worked harder than any of the other apostles; yet it was not I but God who was working through me by his grace.</a:t>
            </a:r>
          </a:p>
        </p:txBody>
      </p:sp>
    </p:spTree>
    <p:extLst>
      <p:ext uri="{BB962C8B-B14F-4D97-AF65-F5344CB8AC3E}">
        <p14:creationId xmlns:p14="http://schemas.microsoft.com/office/powerpoint/2010/main" val="1451168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ubtitle 2"/>
          <p:cNvSpPr>
            <a:spLocks noGrp="1"/>
          </p:cNvSpPr>
          <p:nvPr>
            <p:ph idx="1"/>
          </p:nvPr>
        </p:nvSpPr>
        <p:spPr/>
        <p:txBody>
          <a:bodyPr>
            <a:normAutofit/>
          </a:bodyPr>
          <a:lstStyle/>
          <a:p>
            <a:pPr lvl="0"/>
            <a:r>
              <a:rPr lang="en-US" dirty="0" smtClean="0"/>
              <a:t>1Corinthians 11:3</a:t>
            </a:r>
            <a:br>
              <a:rPr lang="en-US" dirty="0" smtClean="0"/>
            </a:br>
            <a:r>
              <a:rPr lang="en-US" dirty="0" smtClean="0"/>
              <a:t>But I want you to realize that the head of every man is Christ, and the head of the woman is man,[a] and the head of Christ is God.</a:t>
            </a:r>
          </a:p>
        </p:txBody>
      </p:sp>
    </p:spTree>
    <p:extLst>
      <p:ext uri="{BB962C8B-B14F-4D97-AF65-F5344CB8AC3E}">
        <p14:creationId xmlns:p14="http://schemas.microsoft.com/office/powerpoint/2010/main" val="1275367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ubtitle 2"/>
          <p:cNvSpPr>
            <a:spLocks noGrp="1"/>
          </p:cNvSpPr>
          <p:nvPr>
            <p:ph idx="1"/>
          </p:nvPr>
        </p:nvSpPr>
        <p:spPr/>
        <p:txBody>
          <a:bodyPr>
            <a:normAutofit/>
          </a:bodyPr>
          <a:lstStyle/>
          <a:p>
            <a:pPr lvl="0"/>
            <a:r>
              <a:rPr lang="en-US" dirty="0" smtClean="0"/>
              <a:t>Ephesians 1:10</a:t>
            </a:r>
            <a:br>
              <a:rPr lang="en-US" dirty="0" smtClean="0"/>
            </a:br>
            <a:r>
              <a:rPr lang="en-US" dirty="0" smtClean="0"/>
              <a:t>to be put into effect when the times reach their fulfillment—to bring unity to all things in heaven and on earth under Christ.</a:t>
            </a:r>
          </a:p>
        </p:txBody>
      </p:sp>
    </p:spTree>
    <p:extLst>
      <p:ext uri="{BB962C8B-B14F-4D97-AF65-F5344CB8AC3E}">
        <p14:creationId xmlns:p14="http://schemas.microsoft.com/office/powerpoint/2010/main" val="3586555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1. Church Node (Relationship Between the Pastor and the Congregation)</a:t>
            </a:r>
            <a:endParaRPr lang="en-US" dirty="0"/>
          </a:p>
        </p:txBody>
      </p:sp>
      <p:sp>
        <p:nvSpPr>
          <p:cNvPr id="3" name="Subtitle 2"/>
          <p:cNvSpPr>
            <a:spLocks noGrp="1"/>
          </p:cNvSpPr>
          <p:nvPr>
            <p:ph idx="1"/>
          </p:nvPr>
        </p:nvSpPr>
        <p:spPr>
          <a:xfrm>
            <a:off x="107504" y="1196752"/>
            <a:ext cx="8928992" cy="5040560"/>
          </a:xfrm>
        </p:spPr>
        <p:txBody>
          <a:bodyPr>
            <a:normAutofit/>
          </a:bodyPr>
          <a:lstStyle/>
          <a:p>
            <a:pPr lvl="0"/>
            <a:r>
              <a:rPr lang="en-US" dirty="0" smtClean="0"/>
              <a:t>Hebrews:13:17</a:t>
            </a:r>
            <a:br>
              <a:rPr lang="en-US" dirty="0" smtClean="0"/>
            </a:br>
            <a:r>
              <a:rPr lang="en-US" dirty="0" smtClean="0"/>
              <a:t>Have confidence in your leaders and submit to their authority, because they keep watch over you as those who must give an account. Do this so that their work will be a joy, not a burden, for that would be of no benefit to you.</a:t>
            </a:r>
          </a:p>
        </p:txBody>
      </p:sp>
    </p:spTree>
    <p:extLst>
      <p:ext uri="{BB962C8B-B14F-4D97-AF65-F5344CB8AC3E}">
        <p14:creationId xmlns:p14="http://schemas.microsoft.com/office/powerpoint/2010/main" val="2019906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ubtitle 2"/>
          <p:cNvSpPr>
            <a:spLocks noGrp="1"/>
          </p:cNvSpPr>
          <p:nvPr>
            <p:ph idx="1"/>
          </p:nvPr>
        </p:nvSpPr>
        <p:spPr/>
        <p:txBody>
          <a:bodyPr>
            <a:normAutofit/>
          </a:bodyPr>
          <a:lstStyle/>
          <a:p>
            <a:pPr lvl="0"/>
            <a:r>
              <a:rPr lang="en-US" dirty="0" smtClean="0"/>
              <a:t>John 13:20</a:t>
            </a:r>
            <a:br>
              <a:rPr lang="en-US" dirty="0" smtClean="0"/>
            </a:br>
            <a:r>
              <a:rPr lang="en-US" dirty="0" smtClean="0"/>
              <a:t>Very truly I tell you, whoever </a:t>
            </a:r>
            <a:r>
              <a:rPr lang="en-US" i="1" dirty="0" smtClean="0">
                <a:solidFill>
                  <a:schemeClr val="tx2">
                    <a:lumMod val="75000"/>
                  </a:schemeClr>
                </a:solidFill>
              </a:rPr>
              <a:t>(congregation) </a:t>
            </a:r>
            <a:r>
              <a:rPr lang="en-US" dirty="0" smtClean="0"/>
              <a:t>accepts anyone I send </a:t>
            </a:r>
            <a:r>
              <a:rPr lang="en-US" i="1" dirty="0" smtClean="0">
                <a:solidFill>
                  <a:schemeClr val="tx2">
                    <a:lumMod val="75000"/>
                  </a:schemeClr>
                </a:solidFill>
              </a:rPr>
              <a:t>(disciples, apostles) </a:t>
            </a:r>
            <a:r>
              <a:rPr lang="en-US" dirty="0" smtClean="0"/>
              <a:t>accepts me </a:t>
            </a:r>
            <a:r>
              <a:rPr lang="en-US" i="1" dirty="0" smtClean="0">
                <a:solidFill>
                  <a:schemeClr val="tx2">
                    <a:lumMod val="75000"/>
                  </a:schemeClr>
                </a:solidFill>
              </a:rPr>
              <a:t>(Jesus)</a:t>
            </a:r>
            <a:r>
              <a:rPr lang="en-US" dirty="0" smtClean="0"/>
              <a:t>; and whoever accepts me accepts the one who sent me </a:t>
            </a:r>
            <a:r>
              <a:rPr lang="en-US" i="1" dirty="0" smtClean="0">
                <a:solidFill>
                  <a:schemeClr val="tx2">
                    <a:lumMod val="75000"/>
                  </a:schemeClr>
                </a:solidFill>
              </a:rPr>
              <a:t>(God)</a:t>
            </a:r>
            <a:r>
              <a:rPr lang="en-US" dirty="0" smtClean="0"/>
              <a:t>.”</a:t>
            </a:r>
          </a:p>
        </p:txBody>
      </p:sp>
    </p:spTree>
    <p:extLst>
      <p:ext uri="{BB962C8B-B14F-4D97-AF65-F5344CB8AC3E}">
        <p14:creationId xmlns:p14="http://schemas.microsoft.com/office/powerpoint/2010/main" val="4055504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ubtitle 2"/>
          <p:cNvSpPr>
            <a:spLocks noGrp="1"/>
          </p:cNvSpPr>
          <p:nvPr>
            <p:ph idx="1"/>
          </p:nvPr>
        </p:nvSpPr>
        <p:spPr/>
        <p:txBody>
          <a:bodyPr>
            <a:normAutofit/>
          </a:bodyPr>
          <a:lstStyle/>
          <a:p>
            <a:pPr lvl="0"/>
            <a:r>
              <a:rPr lang="en-US" dirty="0" smtClean="0"/>
              <a:t>John 6:63</a:t>
            </a:r>
            <a:br>
              <a:rPr lang="en-US" dirty="0" smtClean="0"/>
            </a:br>
            <a:r>
              <a:rPr lang="en-US" dirty="0" smtClean="0"/>
              <a:t>The Spirit alone gives eternal life. Human effort accomplishes nothing. And the very words I have spoken to you are spirit and life.</a:t>
            </a:r>
          </a:p>
        </p:txBody>
      </p:sp>
    </p:spTree>
    <p:extLst>
      <p:ext uri="{BB962C8B-B14F-4D97-AF65-F5344CB8AC3E}">
        <p14:creationId xmlns:p14="http://schemas.microsoft.com/office/powerpoint/2010/main" val="1514748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ubtitle 2"/>
          <p:cNvSpPr>
            <a:spLocks noGrp="1"/>
          </p:cNvSpPr>
          <p:nvPr>
            <p:ph idx="1"/>
          </p:nvPr>
        </p:nvSpPr>
        <p:spPr/>
        <p:txBody>
          <a:bodyPr>
            <a:normAutofit/>
          </a:bodyPr>
          <a:lstStyle/>
          <a:p>
            <a:pPr lvl="0"/>
            <a:r>
              <a:rPr lang="en-US" dirty="0" smtClean="0"/>
              <a:t>Hebrews 13:7</a:t>
            </a:r>
            <a:br>
              <a:rPr lang="en-US" dirty="0" smtClean="0"/>
            </a:br>
            <a:r>
              <a:rPr lang="en-US" dirty="0" smtClean="0"/>
              <a:t>Remember your leaders who taught you the word of God. Think of all the good that has come from their lives, and follow the example of their faith.</a:t>
            </a:r>
          </a:p>
        </p:txBody>
      </p:sp>
    </p:spTree>
    <p:extLst>
      <p:ext uri="{BB962C8B-B14F-4D97-AF65-F5344CB8AC3E}">
        <p14:creationId xmlns:p14="http://schemas.microsoft.com/office/powerpoint/2010/main" val="290613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ubtitle 2"/>
          <p:cNvSpPr>
            <a:spLocks noGrp="1"/>
          </p:cNvSpPr>
          <p:nvPr>
            <p:ph idx="1"/>
          </p:nvPr>
        </p:nvSpPr>
        <p:spPr/>
        <p:txBody>
          <a:bodyPr>
            <a:normAutofit/>
          </a:bodyPr>
          <a:lstStyle/>
          <a:p>
            <a:pPr lvl="0"/>
            <a:r>
              <a:rPr lang="en-US" dirty="0" smtClean="0"/>
              <a:t>Ephesians 4:16</a:t>
            </a:r>
            <a:br>
              <a:rPr lang="en-US" dirty="0" smtClean="0"/>
            </a:br>
            <a:r>
              <a:rPr lang="en-US" dirty="0" smtClean="0"/>
              <a:t>He makes the whole body fit together perfectly. As each part does its own special work, it helps the other parts grow, so that the whole body is healthy and growing and full of love.</a:t>
            </a:r>
          </a:p>
        </p:txBody>
      </p:sp>
    </p:spTree>
    <p:extLst>
      <p:ext uri="{BB962C8B-B14F-4D97-AF65-F5344CB8AC3E}">
        <p14:creationId xmlns:p14="http://schemas.microsoft.com/office/powerpoint/2010/main" val="1585154821"/>
      </p:ext>
    </p:extLst>
  </p:cSld>
  <p:clrMapOvr>
    <a:masterClrMapping/>
  </p:clrMapOvr>
</p:sld>
</file>

<file path=ppt/theme/theme1.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9951</TotalTime>
  <Words>68</Words>
  <Application>Microsoft Office PowerPoint</Application>
  <PresentationFormat>On-screen Show (4:3)</PresentationFormat>
  <Paragraphs>24</Paragraphs>
  <Slides>20</Slides>
  <Notes>0</Notes>
  <HiddenSlides>0</HiddenSlides>
  <MMClips>0</MMClips>
  <ScaleCrop>false</ScaleCrop>
  <HeadingPairs>
    <vt:vector size="4" baseType="variant">
      <vt:variant>
        <vt:lpstr>Theme</vt:lpstr>
      </vt:variant>
      <vt:variant>
        <vt:i4>2</vt:i4>
      </vt:variant>
      <vt:variant>
        <vt:lpstr>Slide Titles</vt:lpstr>
      </vt:variant>
      <vt:variant>
        <vt:i4>20</vt:i4>
      </vt:variant>
    </vt:vector>
  </HeadingPairs>
  <TitlesOfParts>
    <vt:vector size="22" baseType="lpstr">
      <vt:lpstr>4_Custom Design</vt:lpstr>
      <vt:lpstr>5_Custom Design</vt:lpstr>
      <vt:lpstr>Today’s Sermon</vt:lpstr>
      <vt:lpstr>PowerPoint Presentation</vt:lpstr>
      <vt:lpstr>PowerPoint Presentation</vt:lpstr>
      <vt:lpstr>PowerPoint Presentation</vt:lpstr>
      <vt:lpstr>1. Church Node (Relationship Between the Pastor and the Congregation)</vt:lpstr>
      <vt:lpstr>PowerPoint Presentation</vt:lpstr>
      <vt:lpstr>PowerPoint Presentation</vt:lpstr>
      <vt:lpstr>PowerPoint Presentation</vt:lpstr>
      <vt:lpstr>PowerPoint Presentation</vt:lpstr>
      <vt:lpstr>PowerPoint Presentation</vt:lpstr>
      <vt:lpstr>2. Small Group Node</vt:lpstr>
      <vt:lpstr>PowerPoint Presentation</vt:lpstr>
      <vt:lpstr>PowerPoint Presentation</vt:lpstr>
      <vt:lpstr>PowerPoint Presentation</vt:lpstr>
      <vt:lpstr>PowerPoint Presentation</vt:lpstr>
      <vt:lpstr>3. Family Node</vt:lpstr>
      <vt:lpstr>PowerPoint Presentation</vt:lpstr>
      <vt:lpstr>PowerPoint Presentation</vt:lpstr>
      <vt:lpstr>PowerPoint Presentation</vt:lpstr>
      <vt:lpstr>PowerPoint Presentation</vt:lpstr>
    </vt:vector>
  </TitlesOfParts>
  <Company>CMA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2008년 11월 30일</dc:title>
  <dc:creator>시골천사</dc:creator>
  <cp:lastModifiedBy>Lord Jesus Loves Presbyterian Church</cp:lastModifiedBy>
  <cp:revision>791</cp:revision>
  <dcterms:created xsi:type="dcterms:W3CDTF">2008-09-16T01:03:40Z</dcterms:created>
  <dcterms:modified xsi:type="dcterms:W3CDTF">2013-03-03T14:13:23Z</dcterms:modified>
</cp:coreProperties>
</file>